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3" r:id="rId6"/>
    <p:sldId id="261" r:id="rId7"/>
    <p:sldId id="260" r:id="rId8"/>
    <p:sldId id="264" r:id="rId9"/>
    <p:sldId id="265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69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52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9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13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0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01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62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637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74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50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AAB9F-3C9F-4C5D-8D91-B5FA9B83FE06}" type="datetimeFigureOut">
              <a:rPr lang="nb-NO" smtClean="0"/>
              <a:t>09.11.2022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BE755-7218-415B-A81A-8994AD5B5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19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sket.no/serie-og-turnering/support-livekampskjema/" TargetMode="External"/><Relationship Id="rId2" Type="http://schemas.openxmlformats.org/officeDocument/2006/relationships/hyperlink" Target="https://www.basket.no/for-deg/for-deg---dommer/nyheter-dommer/na-finnes--de-offisielle-spilleregler-2022-i-norsk-versjon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849922" y="365125"/>
            <a:ext cx="10503877" cy="730983"/>
          </a:xfrm>
        </p:spPr>
        <p:txBody>
          <a:bodyPr>
            <a:normAutofit fontScale="90000"/>
          </a:bodyPr>
          <a:lstStyle/>
          <a:p>
            <a:pPr algn="ctr"/>
            <a:br>
              <a:rPr lang="nb-NO" sz="8800" b="1" dirty="0"/>
            </a:br>
            <a:br>
              <a:rPr lang="nb-NO" sz="8800" b="1" dirty="0"/>
            </a:br>
            <a:br>
              <a:rPr lang="nb-NO" sz="8800" b="1" dirty="0"/>
            </a:br>
            <a:br>
              <a:rPr lang="nb-NO" sz="8800" b="1" dirty="0"/>
            </a:br>
            <a:r>
              <a:rPr lang="nb-NO" sz="8800" b="1" dirty="0"/>
              <a:t>Sekretariatkurs</a:t>
            </a:r>
            <a:br>
              <a:rPr lang="nb-NO" sz="8800" b="1" dirty="0"/>
            </a:br>
            <a:r>
              <a:rPr lang="nb-NO" sz="2700" b="1" dirty="0"/>
              <a:t>3. november 2022</a:t>
            </a:r>
            <a:br>
              <a:rPr lang="nb-NO" sz="2700" b="1" dirty="0"/>
            </a:br>
            <a:br>
              <a:rPr lang="nb-NO" sz="2700" b="1" dirty="0"/>
            </a:br>
            <a:r>
              <a:rPr lang="nb-NO" sz="2700" b="1" dirty="0"/>
              <a:t>NBBF Region Vest </a:t>
            </a:r>
            <a:br>
              <a:rPr lang="nb-NO" sz="8800" b="1" dirty="0"/>
            </a:br>
            <a:br>
              <a:rPr lang="nb-NO" sz="2800" b="1" dirty="0"/>
            </a:br>
            <a:br>
              <a:rPr lang="nb-NO" sz="2800" b="1" dirty="0"/>
            </a:br>
            <a:br>
              <a:rPr lang="nb-NO" sz="2800" b="1" dirty="0"/>
            </a:br>
            <a:br>
              <a:rPr lang="nb-NO" sz="2800" b="1" dirty="0"/>
            </a:br>
            <a:endParaRPr lang="nb-NO" sz="2800" b="1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2" y="4353718"/>
            <a:ext cx="231457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7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3052217" y="-722945"/>
            <a:ext cx="5835017" cy="85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676886"/>
            <a:ext cx="9144000" cy="1094744"/>
          </a:xfrm>
        </p:spPr>
        <p:txBody>
          <a:bodyPr/>
          <a:lstStyle/>
          <a:p>
            <a:r>
              <a:rPr lang="nb-NO" b="1" dirty="0"/>
              <a:t>Før kampen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2217107"/>
            <a:ext cx="9144000" cy="3040693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Tx/>
              <a:buChar char="-"/>
            </a:pPr>
            <a:r>
              <a:rPr lang="nb-NO" dirty="0"/>
              <a:t>Vær på plass i god tid, senest 15 min. før kampstart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1 person til skjema, 1 til klokken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Er alt utstyr klart?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Virker klokken?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Er retningspil og </a:t>
            </a:r>
            <a:r>
              <a:rPr lang="nb-NO" dirty="0" err="1"/>
              <a:t>lagfeil</a:t>
            </a:r>
            <a:r>
              <a:rPr lang="nb-NO" dirty="0"/>
              <a:t> på plass?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Er dommerne kommet?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Er spillerne lagt inn i skjema?</a:t>
            </a:r>
          </a:p>
          <a:p>
            <a:pPr marL="342900" indent="-342900" algn="l">
              <a:buFontTx/>
              <a:buChar char="-"/>
            </a:pPr>
            <a:r>
              <a:rPr lang="nb-NO" dirty="0"/>
              <a:t>Kun de som har oppgaver i sekretariatet skal være i sekretariatet</a:t>
            </a:r>
          </a:p>
        </p:txBody>
      </p:sp>
    </p:spTree>
    <p:extLst>
      <p:ext uri="{BB962C8B-B14F-4D97-AF65-F5344CB8AC3E}">
        <p14:creationId xmlns:p14="http://schemas.microsoft.com/office/powerpoint/2010/main" val="288604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/>
              <a:t>Kampen starter…….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- Er det faktisk </a:t>
            </a:r>
            <a:r>
              <a:rPr lang="nb-NO" dirty="0" err="1"/>
              <a:t>starting</a:t>
            </a:r>
            <a:r>
              <a:rPr lang="nb-NO" dirty="0"/>
              <a:t> 5 som er på banen?  </a:t>
            </a:r>
          </a:p>
          <a:p>
            <a:pPr marL="0" indent="0">
              <a:buNone/>
            </a:pPr>
            <a:r>
              <a:rPr lang="nb-NO" dirty="0"/>
              <a:t>- Har alle numre på drakten?</a:t>
            </a:r>
          </a:p>
          <a:p>
            <a:pPr marL="0" indent="0">
              <a:buNone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Når skal vi starte tiden?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Retningspilen, hva gjør vi med den?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960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sketballbane laptop klistremerke - Tensti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068796"/>
            <a:ext cx="6699738" cy="417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øyrepil med stripe 2"/>
          <p:cNvSpPr/>
          <p:nvPr/>
        </p:nvSpPr>
        <p:spPr>
          <a:xfrm>
            <a:off x="9999786" y="2672862"/>
            <a:ext cx="920260" cy="1699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Høyrepil med stripe 6"/>
          <p:cNvSpPr/>
          <p:nvPr/>
        </p:nvSpPr>
        <p:spPr>
          <a:xfrm>
            <a:off x="9999786" y="3071575"/>
            <a:ext cx="920260" cy="1699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824" y="5556738"/>
            <a:ext cx="2496572" cy="1176430"/>
          </a:xfrm>
          <a:prstGeom prst="rect">
            <a:avLst/>
          </a:prstGeom>
        </p:spPr>
      </p:pic>
      <p:sp>
        <p:nvSpPr>
          <p:cNvPr id="10" name="Høyrepil med stripe 9"/>
          <p:cNvSpPr/>
          <p:nvPr/>
        </p:nvSpPr>
        <p:spPr>
          <a:xfrm>
            <a:off x="9999786" y="3470288"/>
            <a:ext cx="920260" cy="1699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980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/>
              <a:t>Innbytte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Spillereglene §19.3.1:</a:t>
            </a:r>
            <a:br>
              <a:rPr lang="nb-NO" dirty="0"/>
            </a:br>
            <a:r>
              <a:rPr lang="nb-NO" dirty="0"/>
              <a:t>	</a:t>
            </a:r>
            <a:r>
              <a:rPr lang="nb-NO" i="1" dirty="0"/>
              <a:t>Det er kun en innbytter som har rett til å be om innbytte.  Han/hun (ikke laglederen eller assisterende lagleder) skal gå til sekretæren og tydelig be om et innbytte ved å vise tegnet for innbytte eller sette seg på innbytterbenken.  Han/hun må være klar til å spille umiddelbart.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dirty="0"/>
              <a:t>Det er tidtakeren som skal varsle dommeren om bytte (§19.3.3)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477" y="365125"/>
            <a:ext cx="2354506" cy="161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4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/>
              <a:t>Time out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Spillebestemmelser §18.1:</a:t>
            </a:r>
            <a:br>
              <a:rPr lang="nb-NO" dirty="0"/>
            </a:br>
            <a:r>
              <a:rPr lang="nb-NO" dirty="0"/>
              <a:t>	</a:t>
            </a:r>
            <a:r>
              <a:rPr lang="nb-NO" i="1" dirty="0"/>
              <a:t>En time out er en pause i spillet som et lags lagleder eller første </a:t>
            </a:r>
          </a:p>
          <a:p>
            <a:pPr marL="0" indent="0">
              <a:buNone/>
            </a:pPr>
            <a:r>
              <a:rPr lang="nb-NO" i="1" dirty="0"/>
              <a:t>	assisterende lagleder ber om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dirty="0"/>
              <a:t>Hvert lag har 2 time </a:t>
            </a:r>
            <a:r>
              <a:rPr lang="nb-NO" dirty="0" err="1"/>
              <a:t>outs</a:t>
            </a:r>
            <a:r>
              <a:rPr lang="nb-NO" dirty="0"/>
              <a:t> i første halvdel av kampen</a:t>
            </a:r>
          </a:p>
          <a:p>
            <a:pPr marL="0" indent="0">
              <a:buNone/>
            </a:pPr>
            <a:r>
              <a:rPr lang="nb-NO" dirty="0"/>
              <a:t>Hvert lag har 3 time </a:t>
            </a:r>
            <a:r>
              <a:rPr lang="nb-NO" dirty="0" err="1"/>
              <a:t>outs</a:t>
            </a:r>
            <a:r>
              <a:rPr lang="nb-NO" dirty="0"/>
              <a:t> i andre halvdel av kampen, men dersom ingen er brukt mistes det én time out når de 2 siste minuttene av kampen starter</a:t>
            </a:r>
          </a:p>
          <a:p>
            <a:pPr marL="0" indent="0">
              <a:buNone/>
            </a:pPr>
            <a:r>
              <a:rPr lang="nb-NO" dirty="0"/>
              <a:t>Hvert lag har én time out per ekstraperiode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321" y="119428"/>
            <a:ext cx="1506048" cy="212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1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pørsmålstegn Hvorfor Spørsmål - Gratis bilde på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892" y="1736650"/>
            <a:ext cx="4387317" cy="331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68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91308" y="365125"/>
            <a:ext cx="10562492" cy="4664075"/>
          </a:xfrm>
        </p:spPr>
        <p:txBody>
          <a:bodyPr>
            <a:normAutofit/>
          </a:bodyPr>
          <a:lstStyle/>
          <a:p>
            <a:br>
              <a:rPr lang="nb-NO" sz="2400" dirty="0"/>
            </a:br>
            <a:r>
              <a:rPr lang="nb-NO" sz="2400" dirty="0"/>
              <a:t>Offisielle spilleregler</a:t>
            </a:r>
            <a:br>
              <a:rPr lang="nb-NO" sz="2400" dirty="0"/>
            </a:br>
            <a:br>
              <a:rPr lang="nb-NO" sz="2400" dirty="0"/>
            </a:br>
            <a:r>
              <a:rPr lang="nb-NO" sz="2400" dirty="0">
                <a:hlinkClick r:id="rId2"/>
              </a:rPr>
              <a:t>Nå finnes de offisielle spilleregler 2022 i norsk versjon (basket.no)</a:t>
            </a:r>
            <a:br>
              <a:rPr lang="nb-NO" sz="2400" dirty="0"/>
            </a:br>
            <a:br>
              <a:rPr lang="nb-NO" sz="2400" dirty="0"/>
            </a:br>
            <a:br>
              <a:rPr lang="nb-NO" sz="2400" dirty="0"/>
            </a:br>
            <a:br>
              <a:rPr lang="nb-NO" sz="2400" dirty="0"/>
            </a:br>
            <a:r>
              <a:rPr lang="nb-NO" sz="2400" dirty="0"/>
              <a:t>Support live kampskjema</a:t>
            </a:r>
            <a:br>
              <a:rPr lang="nb-NO" sz="2400" dirty="0"/>
            </a:br>
            <a:br>
              <a:rPr lang="nb-NO" sz="2400" dirty="0"/>
            </a:br>
            <a:r>
              <a:rPr lang="nb-NO" sz="2400" dirty="0">
                <a:hlinkClick r:id="rId3"/>
              </a:rPr>
              <a:t>Support Livekampskjema Enkel (Regionserier) (basket.no)</a:t>
            </a:r>
            <a:br>
              <a:rPr lang="nb-NO" sz="2400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52702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E31AAFE6757D4385D5332B948675ED" ma:contentTypeVersion="16" ma:contentTypeDescription="Opprett et nytt dokument." ma:contentTypeScope="" ma:versionID="90d916610d1d8ffcc74b92fae32f33be">
  <xsd:schema xmlns:xsd="http://www.w3.org/2001/XMLSchema" xmlns:xs="http://www.w3.org/2001/XMLSchema" xmlns:p="http://schemas.microsoft.com/office/2006/metadata/properties" xmlns:ns2="bcae501f-39b9-4ba6-8240-41d280134e31" xmlns:ns3="c78afa1b-15c1-4fee-8666-b795360a0935" xmlns:ns4="9e538389-cabc-4d4e-918a-8beb7ac0ecaa" targetNamespace="http://schemas.microsoft.com/office/2006/metadata/properties" ma:root="true" ma:fieldsID="2201525355a588314832a3efb98f25eb" ns2:_="" ns3:_="" ns4:_="">
    <xsd:import namespace="bcae501f-39b9-4ba6-8240-41d280134e31"/>
    <xsd:import namespace="c78afa1b-15c1-4fee-8666-b795360a0935"/>
    <xsd:import namespace="9e538389-cabc-4d4e-918a-8beb7ac0ec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ae501f-39b9-4ba6-8240-41d280134e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c35df68-1123-4a3a-b80a-3e4e7d44f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8afa1b-15c1-4fee-8666-b795360a093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8389-cabc-4d4e-918a-8beb7ac0ec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2f5afca2-f54e-4f41-9882-604ae5b49e4d}" ma:internalName="TaxCatchAll" ma:showField="CatchAllData" ma:web="c78afa1b-15c1-4fee-8666-b795360a09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ae501f-39b9-4ba6-8240-41d280134e31">
      <Terms xmlns="http://schemas.microsoft.com/office/infopath/2007/PartnerControls"/>
    </lcf76f155ced4ddcb4097134ff3c332f>
    <TaxCatchAll xmlns="9e538389-cabc-4d4e-918a-8beb7ac0ecaa" xsi:nil="true"/>
  </documentManagement>
</p:properties>
</file>

<file path=customXml/itemProps1.xml><?xml version="1.0" encoding="utf-8"?>
<ds:datastoreItem xmlns:ds="http://schemas.openxmlformats.org/officeDocument/2006/customXml" ds:itemID="{713D8177-CE2A-4E2A-A8CB-92CD15FF7430}"/>
</file>

<file path=customXml/itemProps2.xml><?xml version="1.0" encoding="utf-8"?>
<ds:datastoreItem xmlns:ds="http://schemas.openxmlformats.org/officeDocument/2006/customXml" ds:itemID="{0F8A7E83-9FFE-4024-BFA4-AF90D3D64106}"/>
</file>

<file path=customXml/itemProps3.xml><?xml version="1.0" encoding="utf-8"?>
<ds:datastoreItem xmlns:ds="http://schemas.openxmlformats.org/officeDocument/2006/customXml" ds:itemID="{43A293F7-D5C8-40F5-B0B1-62D6DE041A0F}"/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307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    Sekretariatkurs 3. november 2022  NBBF Region Vest      </vt:lpstr>
      <vt:lpstr>PowerPoint-presentasjon</vt:lpstr>
      <vt:lpstr>Før kampen</vt:lpstr>
      <vt:lpstr>Kampen starter…….</vt:lpstr>
      <vt:lpstr>PowerPoint-presentasjon</vt:lpstr>
      <vt:lpstr>Innbytte</vt:lpstr>
      <vt:lpstr>Time out </vt:lpstr>
      <vt:lpstr>PowerPoint-presentasjon</vt:lpstr>
      <vt:lpstr> Offisielle spilleregler  Nå finnes de offisielle spilleregler 2022 i norsk versjon (basket.no)    Support live kampskjema  Support Livekampskjema Enkel (Regionserier) (basket.no) </vt:lpstr>
    </vt:vector>
  </TitlesOfParts>
  <Company>Helse Vest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Sekretariatkurs  3. november 2022 NBBF Region Vest</dc:title>
  <dc:creator>Antoniazzi, Jeanette Haveland</dc:creator>
  <cp:lastModifiedBy>Instebø, Lene</cp:lastModifiedBy>
  <cp:revision>20</cp:revision>
  <dcterms:created xsi:type="dcterms:W3CDTF">2022-11-03T07:09:52Z</dcterms:created>
  <dcterms:modified xsi:type="dcterms:W3CDTF">2022-11-09T08:17:02Z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0x010100CBE31AAFE6757D4385D5332B948675ED</vt:lpwstr>
  </property>
</Properties>
</file>